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Portfolio de Nathan BONHOMME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Alternance en BTS CIEL Cybersécurité, Informatique et Réseaux, Électronique.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6860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Formation Académique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BTS CIEL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Aurlom BTS+, Paris (2024-2026)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12550"/>
            <a:ext cx="3029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Cursus Informatique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Ynov Paris informatique, Paris (2021-2024)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746313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Baccalauréat STI2D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Lycée Simone de Beauvoir (2018-2021)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6707"/>
            <a:ext cx="7434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Compétences Techniques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564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Programmation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41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Python, React, MySQL, SQLite, Java, Go, PHP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27564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06943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Réseaux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5985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Administration de réseaux, protocoles réseau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2756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06943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Cybersécurité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5985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Fondamentaux de la sécurité informatique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03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Expérience Professionnelle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5806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92498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Équipier Polyvalent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McDonald's (juil. 2024)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5806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792498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Équipier Polyvalent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Aldi (août 2023 - janv. 2024)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3960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Préparateur de Commande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Leclerc (juil. 2023)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6221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Qualités Personnelles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023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Aisance relationnelle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Communication facile et efficace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Esprit d'équipe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 et soutien mutuel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Polyvalence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Adaptabilité et flexibilité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9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Anglais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B1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Espagnol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B1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Centres d'Intérêt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Informatique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Nouvelles technologies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Voyages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6290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Découverte de cultures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Sport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Football et basketball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6312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Projets Informatiques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Hangman Web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Golang/HTML CSS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Casse-Brique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Forum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Golang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2025-03-10T15:13:45Z</dcterms:created>
  <dcterms:modified xsi:type="dcterms:W3CDTF">2025-03-10T15:13:45Z</dcterms:modified>
</cp:coreProperties>
</file>